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firstSlideNum="0">
  <p:sldMasterIdLst>
    <p:sldMasterId id="2147483648" r:id="rId1"/>
  </p:sldMasterIdLst>
  <p:notesMasterIdLst>
    <p:notesMasterId r:id="rId37"/>
  </p:notesMasterIdLst>
  <p:sldIdLst>
    <p:sldId id="256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86" r:id="rId28"/>
    <p:sldId id="279" r:id="rId29"/>
    <p:sldId id="280" r:id="rId30"/>
    <p:sldId id="283" r:id="rId31"/>
    <p:sldId id="281" r:id="rId32"/>
    <p:sldId id="284" r:id="rId33"/>
    <p:sldId id="282" r:id="rId34"/>
    <p:sldId id="285" r:id="rId35"/>
    <p:sldId id="32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dow" initials="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9C515-791A-439F-A4E1-8921E61C4F09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BA5DF-60B3-4D61-9FEA-3B7BAF91482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prstClr val="blac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3092" y="1539680"/>
            <a:ext cx="8825658" cy="401540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a Quadcopter Using Android and Arduino</a:t>
            </a:r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pPr algn="ctr"/>
            <a:r>
              <a:rPr lang="en-US" sz="2000" dirty="0"/>
              <a:t>Prepared by</a:t>
            </a:r>
            <a:endParaRPr lang="en-US" sz="2000" dirty="0"/>
          </a:p>
          <a:p>
            <a:pPr algn="ctr"/>
            <a:r>
              <a:rPr lang="en-US" sz="2000" dirty="0"/>
              <a:t>M. Khdiri            A. Amir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880903"/>
            <a:ext cx="8761413" cy="706964"/>
          </a:xfrm>
        </p:spPr>
        <p:txBody>
          <a:bodyPr/>
          <a:lstStyle/>
          <a:p>
            <a:r>
              <a:rPr lang="en-US" sz="4000" dirty="0"/>
              <a:t>Quad-copter components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Frame</a:t>
            </a:r>
            <a:endParaRPr lang="en-US" dirty="0"/>
          </a:p>
          <a:p>
            <a:pPr lvl="0"/>
            <a:r>
              <a:rPr lang="en-US" dirty="0"/>
              <a:t>Propellers</a:t>
            </a:r>
            <a:endParaRPr lang="en-US" dirty="0"/>
          </a:p>
          <a:p>
            <a:pPr lvl="0"/>
            <a:r>
              <a:rPr lang="en-US" dirty="0"/>
              <a:t>Motors</a:t>
            </a:r>
            <a:endParaRPr lang="en-US" dirty="0"/>
          </a:p>
          <a:p>
            <a:pPr lvl="0"/>
            <a:r>
              <a:rPr lang="en-US" dirty="0"/>
              <a:t>Electronic speed controllers (ESC)</a:t>
            </a:r>
            <a:endParaRPr lang="en-US" dirty="0"/>
          </a:p>
          <a:p>
            <a:pPr lvl="0"/>
            <a:r>
              <a:rPr lang="en-US" dirty="0"/>
              <a:t>Battery</a:t>
            </a:r>
            <a:endParaRPr lang="en-US" dirty="0"/>
          </a:p>
          <a:p>
            <a:pPr lvl="0"/>
            <a:r>
              <a:rPr lang="en-US" dirty="0"/>
              <a:t>Flight controller (FC) and sensors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703513"/>
            <a:ext cx="4824412" cy="321627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183" y="2603500"/>
            <a:ext cx="5370513" cy="3752706"/>
          </a:xfrm>
        </p:spPr>
        <p:txBody>
          <a:bodyPr/>
          <a:lstStyle/>
          <a:p>
            <a:r>
              <a:rPr lang="en-US" dirty="0"/>
              <a:t>Every quad-copter needs a frame to house all the other components, what do you consider is the weight, size and materials. </a:t>
            </a:r>
            <a:endParaRPr lang="en-US" dirty="0"/>
          </a:p>
          <a:p>
            <a:r>
              <a:rPr lang="en-US" dirty="0"/>
              <a:t>we chose the RC </a:t>
            </a:r>
            <a:r>
              <a:rPr lang="en-US" dirty="0" err="1"/>
              <a:t>FlameWheel</a:t>
            </a:r>
            <a:r>
              <a:rPr lang="en-US" dirty="0"/>
              <a:t> F450.</a:t>
            </a:r>
            <a:endParaRPr lang="en-US" dirty="0"/>
          </a:p>
          <a:p>
            <a:r>
              <a:rPr lang="en-US" dirty="0"/>
              <a:t>made from the ultra-strong PA66+30GF material.</a:t>
            </a:r>
            <a:endParaRPr lang="en-US" dirty="0"/>
          </a:p>
          <a:p>
            <a:r>
              <a:rPr lang="en-US" dirty="0"/>
              <a:t>The weight of the frame with legs is 430 grams .</a:t>
            </a:r>
            <a:endParaRPr lang="en-US" dirty="0"/>
          </a:p>
          <a:p>
            <a:r>
              <a:rPr lang="en-US" dirty="0"/>
              <a:t>the size is 450 mm .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09" y="2685472"/>
            <a:ext cx="5104679" cy="3403119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9" y="2622086"/>
            <a:ext cx="4948607" cy="330073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294" y="2506517"/>
            <a:ext cx="4825159" cy="3416300"/>
          </a:xfrm>
        </p:spPr>
        <p:txBody>
          <a:bodyPr/>
          <a:lstStyle/>
          <a:p>
            <a:r>
              <a:rPr lang="en-US" dirty="0"/>
              <a:t>whole power system depends on motor</a:t>
            </a:r>
            <a:endParaRPr lang="en-US" dirty="0"/>
          </a:p>
          <a:p>
            <a:r>
              <a:rPr lang="en-US" dirty="0"/>
              <a:t>A rule of thumb is Required Thrust per motor = (Weight *2) / 4.</a:t>
            </a:r>
            <a:endParaRPr lang="en-US" dirty="0"/>
          </a:p>
          <a:p>
            <a:r>
              <a:rPr lang="en-US" dirty="0"/>
              <a:t>we use one of the brushless motors A2212-t13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specification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1154952" y="2319131"/>
          <a:ext cx="9388356" cy="4377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94178"/>
                <a:gridCol w="4694178"/>
              </a:tblGrid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Kv: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1000 RPM/V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 Max Efficiency: 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80%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Max Efficiency Current: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4 - 10A (&gt;75%)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 No Load Current: 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0.5A @10V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Resistance: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0.090 ohms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 Max Current: 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 13A for 60S 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Max Watts: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150W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Weight: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48 g / 1.7 oz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Size: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28 mm dia x 28 mm bell length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 Shaft Diameter: 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 3.17 mm 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979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 Poles: 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 14 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perhaps the most important part.</a:t>
            </a:r>
            <a:endParaRPr lang="en-US" dirty="0"/>
          </a:p>
          <a:p>
            <a:r>
              <a:rPr lang="en-US" dirty="0"/>
              <a:t>Dimension 10 x 4.5 inch.</a:t>
            </a:r>
            <a:endParaRPr lang="en-US" dirty="0"/>
          </a:p>
          <a:p>
            <a:r>
              <a:rPr lang="en-US" dirty="0"/>
              <a:t>2 blades</a:t>
            </a:r>
            <a:endParaRPr lang="en-US" dirty="0"/>
          </a:p>
          <a:p>
            <a:r>
              <a:rPr lang="en-US" dirty="0"/>
              <a:t>2 each rotating CW and CCW .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34" y="2603500"/>
            <a:ext cx="5129505" cy="3416301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Larger battery allows for longer flight time. </a:t>
            </a:r>
            <a:endParaRPr lang="en-US" dirty="0"/>
          </a:p>
          <a:p>
            <a:r>
              <a:rPr lang="en-US" dirty="0"/>
              <a:t>We select 5000mAh 3 cell </a:t>
            </a:r>
            <a:r>
              <a:rPr lang="en-US" dirty="0" err="1"/>
              <a:t>Lipo</a:t>
            </a:r>
            <a:r>
              <a:rPr lang="en-US" dirty="0"/>
              <a:t> battery with a 20C rating. </a:t>
            </a:r>
            <a:endParaRPr lang="en-US" dirty="0"/>
          </a:p>
          <a:p>
            <a:r>
              <a:rPr lang="en-US" dirty="0"/>
              <a:t>maximum continuous amp (5.0 x 20) = 100A.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1154954" y="4613563"/>
          <a:ext cx="4824412" cy="2083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4412"/>
              </a:tblGrid>
              <a:tr h="20830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Minimum Capacity: 5000mAh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Configuration: 3S1P / 11.1v / 3Cell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Constant Discharge: 20C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Peak Discharge (10sec): 30C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Pack Weight: 412g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5726" marR="55726" marT="0" marB="0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7" y="2821596"/>
            <a:ext cx="5007588" cy="33367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29" y="2445242"/>
            <a:ext cx="3381375" cy="33813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768" y="2603499"/>
            <a:ext cx="5678488" cy="2509413"/>
          </a:xfrm>
        </p:spPr>
        <p:txBody>
          <a:bodyPr/>
          <a:lstStyle/>
          <a:p>
            <a:r>
              <a:rPr lang="en-US" dirty="0"/>
              <a:t>ESC stands for Electronic Speed Control. </a:t>
            </a:r>
            <a:endParaRPr lang="en-US" dirty="0"/>
          </a:p>
          <a:p>
            <a:r>
              <a:rPr lang="en-US" dirty="0"/>
              <a:t>Converts the battery pack DC voltage to a three phase alternating signal which is synchronized to the rotation of the rotor.</a:t>
            </a:r>
            <a:endParaRPr lang="en-US" dirty="0"/>
          </a:p>
          <a:p>
            <a:r>
              <a:rPr lang="en-US" dirty="0"/>
              <a:t>The motor speed is set by the ESC.</a:t>
            </a:r>
            <a:endParaRPr lang="en-US" dirty="0"/>
          </a:p>
          <a:p>
            <a:r>
              <a:rPr lang="en-US" dirty="0"/>
              <a:t>ESC should be higher than max amp rating of motor.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controller (FC)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3" y="2603501"/>
            <a:ext cx="5735243" cy="2123046"/>
          </a:xfrm>
        </p:spPr>
        <p:txBody>
          <a:bodyPr/>
          <a:lstStyle/>
          <a:p>
            <a:r>
              <a:rPr lang="en-US" dirty="0"/>
              <a:t>Flight controller is the Brain of your </a:t>
            </a:r>
            <a:r>
              <a:rPr lang="en-US" dirty="0" err="1"/>
              <a:t>quadcopter</a:t>
            </a:r>
            <a:r>
              <a:rPr lang="en-US" dirty="0"/>
              <a:t> .</a:t>
            </a:r>
            <a:endParaRPr lang="en-US" dirty="0"/>
          </a:p>
          <a:p>
            <a:r>
              <a:rPr lang="en-US" dirty="0"/>
              <a:t>we need at least six channels to control a </a:t>
            </a:r>
            <a:r>
              <a:rPr lang="en-US" dirty="0" err="1"/>
              <a:t>quadcopter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the Bluetooth HC-05 receiver and use smartphone as transmitter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96" y="2483741"/>
            <a:ext cx="4729085" cy="33761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HC-05 Bluetooth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sz="half" idx="1"/>
          </p:nvPr>
        </p:nvSpPr>
        <p:spPr>
          <a:xfrm>
            <a:off x="682580" y="3016419"/>
            <a:ext cx="6877317" cy="2672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Bluetooth protocol: Bluetooth Specification v2.0.</a:t>
            </a:r>
            <a:endParaRPr lang="en-US" dirty="0"/>
          </a:p>
          <a:p>
            <a:pPr lvl="0"/>
            <a:r>
              <a:rPr lang="en-US" dirty="0"/>
              <a:t>Frequency: 2.4GHz ISM band.</a:t>
            </a:r>
            <a:endParaRPr lang="en-US" dirty="0"/>
          </a:p>
          <a:p>
            <a:pPr lvl="0"/>
            <a:r>
              <a:rPr lang="en-US" dirty="0"/>
              <a:t>Speed: Asynchronous: 2.1Mbps(Max) / 160 kbps, Synchronous: 1Mbps/1Mbps.</a:t>
            </a:r>
            <a:endParaRPr lang="en-US" dirty="0"/>
          </a:p>
          <a:p>
            <a:pPr lvl="0"/>
            <a:r>
              <a:rPr lang="en-US" dirty="0"/>
              <a:t>Security: Authentication and encryption.</a:t>
            </a:r>
            <a:endParaRPr lang="en-US" dirty="0"/>
          </a:p>
          <a:p>
            <a:pPr lvl="0"/>
            <a:r>
              <a:rPr lang="en-US" dirty="0"/>
              <a:t>Dimension: 26.9mm x 13mm x 2.2 mm.</a:t>
            </a:r>
            <a:endParaRPr lang="en-US" dirty="0"/>
          </a:p>
          <a:p>
            <a:pPr lvl="0"/>
            <a:r>
              <a:rPr lang="en-US" dirty="0"/>
              <a:t>Range is approximately 10 Meters (30 feet).</a:t>
            </a:r>
            <a:endParaRPr lang="en-US" dirty="0"/>
          </a:p>
        </p:txBody>
      </p:sp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09" y="2656311"/>
            <a:ext cx="3741994" cy="339274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HC-SR04 ultrasonic distance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obstacles in indoor flights and a step closer to automating it.</a:t>
            </a:r>
            <a:endParaRPr lang="en-US" dirty="0"/>
          </a:p>
          <a:p>
            <a:r>
              <a:rPr lang="en-US" dirty="0"/>
              <a:t>Power: 5V DC.</a:t>
            </a:r>
            <a:endParaRPr lang="en-US" dirty="0"/>
          </a:p>
          <a:p>
            <a:r>
              <a:rPr lang="en-US" dirty="0"/>
              <a:t>Quiescent Current: &lt;2mA.</a:t>
            </a:r>
            <a:endParaRPr lang="en-US" dirty="0"/>
          </a:p>
          <a:p>
            <a:r>
              <a:rPr lang="en-US" dirty="0"/>
              <a:t>Ranging Distance: 2cm – 500 cm/1" - 16ft.</a:t>
            </a:r>
            <a:endParaRPr lang="en-US" dirty="0"/>
          </a:p>
          <a:p>
            <a:r>
              <a:rPr lang="en-US" dirty="0" err="1"/>
              <a:t>LxWxH</a:t>
            </a:r>
            <a:r>
              <a:rPr lang="en-US" dirty="0"/>
              <a:t>: 45 x 20 x 15mm.</a:t>
            </a:r>
            <a:endParaRPr lang="en-US" dirty="0"/>
          </a:p>
          <a:p>
            <a:r>
              <a:rPr lang="en-US" dirty="0"/>
              <a:t>Weight: 8.5g.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891906"/>
            <a:ext cx="4824412" cy="2839488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quadcopter is an aircraft based on four propellers, quadcopters can be controlled by a radio transmission or operate under the guidance of limited autonomous protocols.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Arduino is an open-source system. Using Arduino is to decide by yourself which technologies and features you want to use into the quadcopter.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Android also is an open-source system, it is easy and low-cost to control the quadcopter flight with Android mobiles.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3" y="200371"/>
            <a:ext cx="5396227" cy="609441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Join the ESCs to the Frame.</a:t>
            </a:r>
            <a:endParaRPr lang="en-US" dirty="0"/>
          </a:p>
          <a:p>
            <a:r>
              <a:rPr lang="en-US" dirty="0"/>
              <a:t>Join other frame parts together.</a:t>
            </a:r>
            <a:endParaRPr lang="en-US" dirty="0"/>
          </a:p>
          <a:p>
            <a:r>
              <a:rPr lang="en-US" dirty="0"/>
              <a:t>Then connect ESCs to the motors.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99" y="2603500"/>
            <a:ext cx="3975040" cy="34163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two types of the shape of the frame; X-Shape and + Shape.</a:t>
            </a:r>
            <a:endParaRPr lang="en-US" dirty="0"/>
          </a:p>
          <a:p>
            <a:r>
              <a:rPr lang="en-US" dirty="0"/>
              <a:t>We use the X-Shape for designing our quadcopter. The first motor will be in (A) position, the second will be in (B) and proceed clockwise.</a:t>
            </a:r>
            <a:endParaRPr lang="en-US" dirty="0"/>
          </a:p>
          <a:p>
            <a:r>
              <a:rPr lang="en-US" dirty="0"/>
              <a:t>Motors must be in 2-pair, one of them clockwise and the other anti-clockwise.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05" y="2603500"/>
            <a:ext cx="5021634" cy="37883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Clockwise and anti-clockwise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ESCs have three cables, the middle one is the received data and two others are power </a:t>
            </a:r>
            <a:endParaRPr lang="en-US" dirty="0"/>
          </a:p>
          <a:p>
            <a:r>
              <a:rPr lang="en-US" dirty="0"/>
              <a:t>cables, so as motors. So if we swipe the power cables we can control the rotation of the motor.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5" y="2336578"/>
            <a:ext cx="3854739" cy="437514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Also propellers need to install in clockwise and counter clockwise.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716696"/>
            <a:ext cx="5434990" cy="3207026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them to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Arduino has not much volts (VCC) and grounds (GND).</a:t>
            </a:r>
            <a:endParaRPr lang="en-US" dirty="0"/>
          </a:p>
          <a:p>
            <a:r>
              <a:rPr lang="en-US" dirty="0"/>
              <a:t>but each ESC has its own VCC and GND, and the Gyro also need to have ground and voltage, so does Bluetooth and other sensors.</a:t>
            </a:r>
            <a:endParaRPr lang="en-US" dirty="0"/>
          </a:p>
          <a:p>
            <a:r>
              <a:rPr lang="en-US" dirty="0"/>
              <a:t>Connecting all grounds and volts together, solve this.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10" y="2478158"/>
            <a:ext cx="5314120" cy="39136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313043"/>
            <a:ext cx="3859211" cy="2623931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Arduino process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To maintain  the stability and response to control command from receiver.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8" name="Content Placeholder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6" y="295729"/>
            <a:ext cx="2368679" cy="62113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process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6" y="2409013"/>
            <a:ext cx="2276094" cy="428762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1" y="2861147"/>
            <a:ext cx="6986241" cy="36830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motor speed control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5000920"/>
            <a:ext cx="6621349" cy="139091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20" y="2329686"/>
            <a:ext cx="8884463" cy="267123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frame</a:t>
            </a:r>
            <a:endParaRPr lang="en-US" dirty="0"/>
          </a:p>
        </p:txBody>
      </p:sp>
      <p:pic>
        <p:nvPicPr>
          <p:cNvPr id="7" name="Content Placeholder 6" descr="/Users/hama/Desktop/Picture22.jpgPicture22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07783" y="2319129"/>
            <a:ext cx="7468235" cy="422510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QUADCOPTER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5378368" cy="3416301"/>
          </a:xfrm>
        </p:spPr>
        <p:txBody>
          <a:bodyPr>
            <a:normAutofit/>
          </a:bodyPr>
          <a:lstStyle/>
          <a:p>
            <a:r>
              <a:rPr lang="en-US" dirty="0"/>
              <a:t>Quadcopter, also known as quadrotor, is a helicopter with four rotors. </a:t>
            </a:r>
            <a:endParaRPr lang="en-US" dirty="0"/>
          </a:p>
          <a:p>
            <a:r>
              <a:rPr lang="en-US" dirty="0"/>
              <a:t>The rotors have equal distances from the center of the quadcopter, because of stabilization.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Quadcopter is classified as multi-copters, it is unmanned aerial vehicle (UAV).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77" y="2603500"/>
            <a:ext cx="3404912" cy="34163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68" y="832676"/>
            <a:ext cx="8761413" cy="706964"/>
          </a:xfrm>
        </p:spPr>
        <p:txBody>
          <a:bodyPr/>
          <a:lstStyle/>
          <a:p>
            <a:r>
              <a:rPr lang="en-US" dirty="0"/>
              <a:t>Connecting Bluetooth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92" y="2385392"/>
            <a:ext cx="7131486" cy="442818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4954" y="2498502"/>
            <a:ext cx="345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Android Process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for Connecting to a receiver in </a:t>
            </a:r>
            <a:r>
              <a:rPr lang="en-US" b="1" dirty="0" err="1"/>
              <a:t>Arduino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frame</a:t>
            </a:r>
            <a:endParaRPr lang="en-US" dirty="0"/>
          </a:p>
        </p:txBody>
      </p:sp>
      <p:pic>
        <p:nvPicPr>
          <p:cNvPr id="7" name="Content Placeholder 6" descr="/Users/hama/Desktop/Picture11.jpgPicture11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036972" y="2355017"/>
            <a:ext cx="7436485" cy="418922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Reading User Input and Transmitting to </a:t>
            </a:r>
            <a:r>
              <a:rPr lang="en-US" sz="2800" dirty="0" err="1"/>
              <a:t>arduino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66121"/>
            <a:ext cx="8984974" cy="443051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dirty="0"/>
              <a:t>Table of costs that we spent in our project</a:t>
            </a:r>
            <a:br>
              <a:rPr lang="en-US" sz="2800" cap="all" dirty="0"/>
            </a:b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1696279" y="2345638"/>
          <a:ext cx="8465153" cy="4350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182"/>
                <a:gridCol w="1247704"/>
                <a:gridCol w="3786267"/>
              </a:tblGrid>
              <a:tr h="4501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Object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reason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5837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Arduino UNO R3 with Kit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47.84$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Basic</a:t>
                      </a:r>
                      <a:r>
                        <a:rPr lang="en-US" sz="1400" baseline="0" dirty="0">
                          <a:effectLst/>
                        </a:rPr>
                        <a:t> part (Board).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5837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Turnigy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LiPo</a:t>
                      </a:r>
                      <a:r>
                        <a:rPr lang="en-US" sz="1400" dirty="0">
                          <a:effectLst/>
                        </a:rPr>
                        <a:t> battery 5000 MAH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51.5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Power the ESCs and motors.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4248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Ultrasonic distance sensor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10$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Controlling lift.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5837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4x motor +4x esc +4x propeller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54.6$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4501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Frame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20.1$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4248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Hc-05 Bluetooth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7$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 control the Quadcopter.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4248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Gyroscope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36.62$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Stability.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  <a:tr h="4248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Total cost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278.16$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375" marR="60375" marT="0" marB="0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1894" y="3041345"/>
            <a:ext cx="4691445" cy="861420"/>
          </a:xfrm>
        </p:spPr>
        <p:txBody>
          <a:bodyPr>
            <a:normAutofit/>
          </a:bodyPr>
          <a:lstStyle/>
          <a:p>
            <a:r>
              <a:rPr lang="en-US" sz="4800" dirty="0"/>
              <a:t>Thank you…!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QUADCOPTER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Basic components of a quadcopter are frame, propellers, motors, electronic speed controllers (ESC), battery, and flight controller (FC).</a:t>
            </a:r>
            <a:endParaRPr lang="en-US" dirty="0"/>
          </a:p>
          <a:p>
            <a:r>
              <a:rPr lang="en-US" dirty="0"/>
              <a:t>The movement of the quadcopter is controlled by adjusting the angular velocity of the rotors that are rotated by electric motors.</a:t>
            </a:r>
            <a:endParaRPr lang="en-US" dirty="0"/>
          </a:p>
          <a:p>
            <a:r>
              <a:rPr lang="en-US" dirty="0"/>
              <a:t>The Propellers use two pairs to control the flight movement, one of them will spinning clockwise and the other counter-clockwise.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7" name="Content Placeholder 6" descr="Flight dynamics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69" y="2603500"/>
            <a:ext cx="34163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APPLICATIONS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Quadcopter can be used in military, surveillance, film making, search and rescue mission, because of having camera that can take photos and videos of places that human can’t go there.</a:t>
            </a:r>
            <a:endParaRPr lang="en-US" dirty="0"/>
          </a:p>
          <a:p>
            <a:r>
              <a:rPr lang="en-US" dirty="0"/>
              <a:t>Quadcopters can even save lives! ambulance drone will be sent quickly to the patient and it is used like some kind of medical emergency such as DC shock.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2829240"/>
            <a:ext cx="4824412" cy="296482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975538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/>
              <a:t>The goal of this project is to build somehow self-reliant copter that can be capable to vertical lift, landing, moving forward/backward horizontally and hovering, and it can be able to stably rotating at one location. It has sensors to control flight and stability.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3" y="2603500"/>
            <a:ext cx="5510889" cy="3788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Arduino is an open-source system based on easy-to-use hardware and software, it is a microcontroller-based kits.</a:t>
            </a:r>
            <a:endParaRPr lang="en-US" dirty="0"/>
          </a:p>
          <a:p>
            <a:r>
              <a:rPr lang="en-US" dirty="0"/>
              <a:t>Arduino has sets of digital and analog input/output pins.</a:t>
            </a:r>
            <a:endParaRPr lang="en-US" dirty="0"/>
          </a:p>
          <a:p>
            <a:r>
              <a:rPr lang="en-US" dirty="0"/>
              <a:t>It can be used with many other circuits and shields.</a:t>
            </a:r>
            <a:endParaRPr lang="en-US" dirty="0"/>
          </a:p>
          <a:p>
            <a:r>
              <a:rPr lang="en-US" dirty="0"/>
              <a:t>Arduino use the Arduino software that is an (IDE) based-on-Processing, that can support C and C++ programming languages.</a:t>
            </a:r>
            <a:endParaRPr lang="en-US" dirty="0"/>
          </a:p>
          <a:p>
            <a:r>
              <a:rPr lang="en-US" dirty="0"/>
              <a:t>It is inexpensive and it can be programmed on various platform including Windows, Mac OS X, or Linux. 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919" y="2886074"/>
            <a:ext cx="3175185" cy="2851151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SHIELDS AND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Arduino shields can provide many features, so Arduino can be expansion using shields.</a:t>
            </a:r>
            <a:endParaRPr lang="en-US" dirty="0"/>
          </a:p>
          <a:p>
            <a:r>
              <a:rPr lang="en-US" dirty="0"/>
              <a:t>Arduino shields: GPS, Ethernet, LCD, motor controls, Bluetooth, wireless, etc... And the shields can also be made DIY (Do it yourself).</a:t>
            </a:r>
            <a:endParaRPr lang="en-US" dirty="0"/>
          </a:p>
          <a:p>
            <a:endParaRPr lang="en-US" dirty="0"/>
          </a:p>
          <a:p>
            <a:r>
              <a:rPr lang="en-US" dirty="0"/>
              <a:t>Arduino projects can controlling its works by using sensors. Quadcopter can control its movements by using sensors.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08" y="2311953"/>
            <a:ext cx="3640261" cy="2498586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25119" r="17177" b="25229"/>
          <a:stretch>
            <a:fillRect/>
          </a:stretch>
        </p:blipFill>
        <p:spPr>
          <a:xfrm>
            <a:off x="7588912" y="4810539"/>
            <a:ext cx="2146852" cy="1696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880903"/>
            <a:ext cx="8761413" cy="706964"/>
          </a:xfrm>
        </p:spPr>
        <p:txBody>
          <a:bodyPr/>
          <a:lstStyle/>
          <a:p>
            <a:r>
              <a:rPr lang="en-US" sz="4000" dirty="0"/>
              <a:t>ANDROID SOFTWARE </a:t>
            </a:r>
            <a:br>
              <a:rPr lang="en-US" sz="4000" dirty="0"/>
            </a:br>
            <a:r>
              <a:rPr lang="en-US" sz="4000" dirty="0"/>
              <a:t>(REMOTE-CONTROLLER)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Android is an open-source system that has many applications.</a:t>
            </a:r>
            <a:endParaRPr lang="en-US" dirty="0"/>
          </a:p>
          <a:p>
            <a:r>
              <a:rPr lang="en-US" dirty="0"/>
              <a:t>Many developers work on open-source systems so it is cheap and easy to use.</a:t>
            </a:r>
            <a:endParaRPr lang="en-US" dirty="0"/>
          </a:p>
          <a:p>
            <a:r>
              <a:rPr lang="en-US" dirty="0"/>
              <a:t>Programming your own application for Android devices to controlling the quadcopter is a low-cost and easy.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05" y="2603500"/>
            <a:ext cx="4704027" cy="34163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00CA-5D4A-4E94-8532-607AEC0A795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6884</Words>
  <Application>WPS Presentation</Application>
  <PresentationFormat>Widescreen</PresentationFormat>
  <Paragraphs>439</Paragraphs>
  <Slides>34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SimSun</vt:lpstr>
      <vt:lpstr>Wingdings</vt:lpstr>
      <vt:lpstr>Wingdings 3</vt:lpstr>
      <vt:lpstr>Arial</vt:lpstr>
      <vt:lpstr>Calibri</vt:lpstr>
      <vt:lpstr>Helvetica Neue</vt:lpstr>
      <vt:lpstr>Times New Roman</vt:lpstr>
      <vt:lpstr>Century Gothic</vt:lpstr>
      <vt:lpstr>苹方-简</vt:lpstr>
      <vt:lpstr>Microsoft YaHei</vt:lpstr>
      <vt:lpstr>汉仪旗黑</vt:lpstr>
      <vt:lpstr>Arial Unicode MS</vt:lpstr>
      <vt:lpstr>宋体-简</vt:lpstr>
      <vt:lpstr>Ion Boardroom</vt:lpstr>
      <vt:lpstr>PowerPoint 演示文稿</vt:lpstr>
      <vt:lpstr>INTRODUCTION</vt:lpstr>
      <vt:lpstr>QUADCOPTER</vt:lpstr>
      <vt:lpstr>QUADCOPTER</vt:lpstr>
      <vt:lpstr>APPLICATIONS</vt:lpstr>
      <vt:lpstr>AIM OF THE PROJECT</vt:lpstr>
      <vt:lpstr>ARDUINO</vt:lpstr>
      <vt:lpstr>ARDUINO SHIELDS AND SENSORS</vt:lpstr>
      <vt:lpstr>ANDROID SOFTWARE  (REMOTE-CONTROLLER)</vt:lpstr>
      <vt:lpstr>Quad-copter components</vt:lpstr>
      <vt:lpstr>Frame</vt:lpstr>
      <vt:lpstr>Motor</vt:lpstr>
      <vt:lpstr>Motor specification</vt:lpstr>
      <vt:lpstr>Propeller</vt:lpstr>
      <vt:lpstr>Battery</vt:lpstr>
      <vt:lpstr>ESC</vt:lpstr>
      <vt:lpstr>Flight controller (FC)</vt:lpstr>
      <vt:lpstr>HC-05 Bluetooth</vt:lpstr>
      <vt:lpstr>HC-SR04 ultrasonic distance sensor</vt:lpstr>
      <vt:lpstr>Hardware design</vt:lpstr>
      <vt:lpstr>Join components</vt:lpstr>
      <vt:lpstr>Quadcopter Shapes</vt:lpstr>
      <vt:lpstr>Clockwise and anti-clockwise</vt:lpstr>
      <vt:lpstr>Propellers</vt:lpstr>
      <vt:lpstr>Connect them to Arduino</vt:lpstr>
      <vt:lpstr>Software design</vt:lpstr>
      <vt:lpstr>Control process</vt:lpstr>
      <vt:lpstr>Change motor speed control</vt:lpstr>
      <vt:lpstr>First frame</vt:lpstr>
      <vt:lpstr>Connecting Bluetooth</vt:lpstr>
      <vt:lpstr>Second frame</vt:lpstr>
      <vt:lpstr>Reading User Input and Transmitting to arduino</vt:lpstr>
      <vt:lpstr>Table of costs that we spent in our project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Azhy</dc:creator>
  <cp:lastModifiedBy>hama</cp:lastModifiedBy>
  <cp:revision>52</cp:revision>
  <dcterms:created xsi:type="dcterms:W3CDTF">2023-05-23T22:26:11Z</dcterms:created>
  <dcterms:modified xsi:type="dcterms:W3CDTF">2023-05-23T22:26:11Z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1033-5.1.0.7912</vt:lpwstr>
  </property>
</Properties>
</file>